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80" r:id="rId2"/>
    <p:sldId id="281" r:id="rId3"/>
    <p:sldId id="286" r:id="rId4"/>
    <p:sldId id="291" r:id="rId5"/>
    <p:sldId id="296" r:id="rId6"/>
    <p:sldId id="297" r:id="rId7"/>
    <p:sldId id="298" r:id="rId8"/>
    <p:sldId id="29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FFF"/>
    <a:srgbClr val="EFEFFF"/>
    <a:srgbClr val="E5E5FF"/>
    <a:srgbClr val="FFFFFF"/>
    <a:srgbClr val="EB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507" autoAdjust="0"/>
  </p:normalViewPr>
  <p:slideViewPr>
    <p:cSldViewPr>
      <p:cViewPr varScale="1">
        <p:scale>
          <a:sx n="83" d="100"/>
          <a:sy n="83" d="100"/>
        </p:scale>
        <p:origin x="80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3E9DEA-2593-4E16-9BA8-32ED4312D65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9C09B-9B5D-4426-9E97-067579FEE8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581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304128" indent="-209466" defTabSz="41166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723060" indent="-209466" defTabSz="41166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141993" indent="-209466" defTabSz="41166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560925" indent="-209466" defTabSz="41166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D55FEDD1-5C2F-41CE-83CB-674FAD7B641A}" type="slidenum">
              <a:rPr lang="ru-RU" altLang="ru-RU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</a:t>
            </a:fld>
            <a:endParaRPr lang="ru-RU" altLang="ru-RU" dirty="0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4579" name="Text Box 1"/>
          <p:cNvSpPr txBox="1">
            <a:spLocks noChangeArrowheads="1"/>
          </p:cNvSpPr>
          <p:nvPr/>
        </p:nvSpPr>
        <p:spPr bwMode="auto">
          <a:xfrm>
            <a:off x="3881208" y="8685105"/>
            <a:ext cx="2936468" cy="419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defTabSz="448843" eaLnBrk="1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fld id="{828AF03F-C0A3-4C1E-8BFF-DB80692974A0}" type="slidenum">
              <a:rPr lang="ru-RU" altLang="ru-RU" sz="13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defTabSz="448843" eaLnBrk="1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SzPct val="100000"/>
              </a:pPr>
              <a:t>1</a:t>
            </a:fld>
            <a:endParaRPr lang="ru-RU" altLang="ru-RU" sz="1300" dirty="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24580" name="Text Box 2"/>
          <p:cNvSpPr txBox="1">
            <a:spLocks noChangeArrowheads="1"/>
          </p:cNvSpPr>
          <p:nvPr/>
        </p:nvSpPr>
        <p:spPr bwMode="auto">
          <a:xfrm>
            <a:off x="3881212" y="8685103"/>
            <a:ext cx="2945109" cy="427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defTabSz="448843" eaLnBrk="1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fld id="{690FC191-8027-4875-B245-B7918DB6E8B7}" type="slidenum">
              <a:rPr lang="ru-RU" altLang="ru-RU" sz="13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defTabSz="448843" eaLnBrk="1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SzPct val="100000"/>
              </a:pPr>
              <a:t>1</a:t>
            </a:fld>
            <a:endParaRPr lang="ru-RU" altLang="ru-RU" sz="1300" dirty="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2458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93738"/>
            <a:ext cx="4573587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2" name="Text Box 4"/>
          <p:cNvSpPr txBox="1">
            <a:spLocks noChangeArrowheads="1"/>
          </p:cNvSpPr>
          <p:nvPr/>
        </p:nvSpPr>
        <p:spPr bwMode="auto">
          <a:xfrm>
            <a:off x="685513" y="4343232"/>
            <a:ext cx="5486976" cy="411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3786" tIns="41893" rIns="83786" bIns="41893" anchor="ctr"/>
          <a:lstStyle/>
          <a:p>
            <a:pPr defTabSz="44884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 dirty="0">
              <a:solidFill>
                <a:prstClr val="white"/>
              </a:solidFill>
              <a:latin typeface="Arial" charset="0"/>
              <a:ea typeface="Microsoft YaHei" charset="-122"/>
              <a:cs typeface="Arial" charset="0"/>
            </a:endParaRPr>
          </a:p>
        </p:txBody>
      </p:sp>
      <p:sp>
        <p:nvSpPr>
          <p:cNvPr id="24583" name="Заметки 6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Здравствуйте, дорогие ребята!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Сегодня у нас пройдет урок, посвященный 75-ой годовщине Победы в Великой Отечественной войне. День Победы мы отмечаем как главный праздник страны. Победа в Великой Отечественной войне – героический подвиг всего советского народа.</a:t>
            </a:r>
          </a:p>
          <a:p>
            <a:pPr eaLnBrk="0" fontAlgn="base" hangingPunct="0"/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4715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Великая Отечественная война против фашистской Германии была одной из самых тяжелых и жестоких. За 1418 дней войны погибло 27 млн. жителей нашей страны. Свыше 200 тысяч жителей Чувашии отправились на фронт, из которых более 100 тысяч погибло. </a:t>
            </a:r>
          </a:p>
          <a:p>
            <a:endParaRPr lang="ru-RU" dirty="0" smtClean="0"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9C09B-9B5D-4426-9E97-067579FEE89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957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Также в этом году мы празднуем 100-летие образования Чувашской автономной области. 24 июня 1920 года был принят исторический декрет «Об Автономной Чувашской области», в котором указывалось: «Образовать Автономную Чувашскую область, как часть РСФСР с административным центром в г. Чебоксары». В состав вновь образованной административно-территориальной автономии вошли в полном составе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Чебоксарский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Цивильский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Ядринский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уезды Казанской губернии, часть волостей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Буинского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Курмышского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уездов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Симбирской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а также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Козьмодемьянского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уезда Казанской губерний. Невелика по территории Чувашская Республика. Однако вклад чувашского народа в общую борьбу за свободу, честь и независимость Родины оказался немалым. </a:t>
            </a: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9C09B-9B5D-4426-9E97-067579FEE89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720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 четыре года войны Чувашия послала на фронт более 208 тысяч своих сыновей и дочерей – пятую часть населения. Неувядаемой славой покрыты и имена тех, кто трудился в тылу, обеспечивая фронт всем необходимым для разгрома врага. Труженики Чувашии в Фонд обороны и на строительство боевой техники внесли 115,6 млн. руб. из собственных средств, приобрели государственных займов на 356 млн. руб. Говоря о трудовой доблести наших земляков, нельзя не назвать эти цифры, ведь они приближали Победу, разгром гитлеровской Германии.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9C09B-9B5D-4426-9E97-067579FEE89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190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 годы Великой Отечественной войны в республике было сформировано несколько стрелковых дивизий и подготовлено более 75,5 тысяч бойцов, действовало 17 эвакогоспиталей. Первые эвакогоспитали были сформированы еще в начале июля 1941 года. С сентября 1941 до июня 1942 года на территории Чувашии было развернуто 14 эвакогоспиталей в школах, больницах, вузах, общежитиях. За годы войны через госпитали прошли более 70 тысяч раненых солдат и офицеров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9C09B-9B5D-4426-9E97-067579FEE89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5399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Более 170 жителей республики приняли участие в строительстве Сурского и Казанского оборонительных рубежей. В Чувашию перебазировали 28 заводов и фабрик. За короткий срок было создано 11 новых предприятий. Чувашия активно участвовала в восстановлении народного хозяйства освобожденных территорий, направив тысячи тонн семян зерновых культур и картофеля, более 17 тыс. голов скота и рабочих лошадей.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9C09B-9B5D-4426-9E97-067579FEE899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0457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всенародно собранные средства были построены бронепоезда «Комсомол Чувашии» и «За родину», эскадрильи боевых самолетов «Красная Чувашия» и «Комсомолец Чувашии».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9C09B-9B5D-4426-9E97-067579FEE89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920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Население республики не оставило в беде и тех, кто с приближением фронта был вынужден покинуть родной очаг. Чувашией было принято около 70,5 тыс. человек, в том числе 25 тыс. детей, прибывших из Москвы, Украины, Белоруссии, Ленинградской, Смоленской и других областей. Их устраивали в своих семьях, обеспечивали работой и всем другим необходимым.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9C09B-9B5D-4426-9E97-067579FEE89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676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876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258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489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1FDF9-702A-4A1E-B45E-338EA37E30F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903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961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119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80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992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195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670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52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25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  <a:cs typeface="Arial" charset="0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617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eg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230402" y="1873640"/>
            <a:ext cx="8678880" cy="1188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253" tIns="40629" rIns="81253" bIns="40629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defTabSz="405626" eaLnBrk="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altLang="ru-RU" sz="3300" b="1" dirty="0">
                <a:solidFill>
                  <a:srgbClr val="000000"/>
                </a:solidFill>
                <a:latin typeface="Times New Roman" pitchFamily="16" charset="0"/>
                <a:cs typeface="Arial" charset="0"/>
              </a:rPr>
              <a:t> </a:t>
            </a:r>
          </a:p>
        </p:txBody>
      </p:sp>
      <p:pic>
        <p:nvPicPr>
          <p:cNvPr id="9" name="Рисунок 8"/>
          <p:cNvPicPr/>
          <p:nvPr/>
        </p:nvPicPr>
        <p:blipFill>
          <a:blip r:embed="rId3" cstate="print"/>
          <a:stretch/>
        </p:blipFill>
        <p:spPr>
          <a:xfrm>
            <a:off x="142844" y="0"/>
            <a:ext cx="2357422" cy="1285860"/>
          </a:xfrm>
          <a:prstGeom prst="rect">
            <a:avLst/>
          </a:prstGeom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2357422" y="1857364"/>
            <a:ext cx="65722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5022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Единый урок Победы на тему: </a:t>
            </a:r>
          </a:p>
          <a:p>
            <a:pPr lvl="0" algn="ctr" defTabSz="455022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«ВЕЛИКАЯ ОТЕЧЕСТВЕННАЯ ВОЙНА В ЧУВАШИИ»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0" name="Picture 4" descr="e85eaeba42d.jpg"/>
          <p:cNvPicPr>
            <a:picLocks noChangeAspect="1" noChangeArrowheads="1"/>
          </p:cNvPicPr>
          <p:nvPr/>
        </p:nvPicPr>
        <p:blipFill>
          <a:blip r:embed="rId4" cstate="print"/>
          <a:srcRect l="78501" t="7463" r="3499" b="8955"/>
          <a:stretch>
            <a:fillRect/>
          </a:stretch>
        </p:blipFill>
        <p:spPr bwMode="auto">
          <a:xfrm>
            <a:off x="1" y="0"/>
            <a:ext cx="1928794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7468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811338" y="305300"/>
            <a:ext cx="6153150" cy="73660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anose="020B0604020202020204" pitchFamily="34" charset="0"/>
              <a:ea typeface="Calibri" panose="020F0502020204030204" pitchFamily="34" charset="0"/>
              <a:cs typeface="Arial Cyr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86116" y="500042"/>
            <a:ext cx="44472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ВЕЛИКАЯ ОТЕЧЕСТВЕННАЯ ВОЙНА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tretch/>
        </p:blipFill>
        <p:spPr>
          <a:xfrm>
            <a:off x="142844" y="0"/>
            <a:ext cx="2357422" cy="1285860"/>
          </a:xfrm>
          <a:prstGeom prst="rect">
            <a:avLst/>
          </a:prstGeom>
          <a:ln>
            <a:noFill/>
          </a:ln>
        </p:spPr>
      </p:pic>
      <p:pic>
        <p:nvPicPr>
          <p:cNvPr id="9" name="Picture 4" descr="e85eaeba42d.jpg"/>
          <p:cNvPicPr>
            <a:picLocks noChangeAspect="1" noChangeArrowheads="1"/>
          </p:cNvPicPr>
          <p:nvPr/>
        </p:nvPicPr>
        <p:blipFill>
          <a:blip r:embed="rId4" cstate="print"/>
          <a:srcRect l="78501" t="7463" r="3499" b="8955"/>
          <a:stretch>
            <a:fillRect/>
          </a:stretch>
        </p:blipFill>
        <p:spPr bwMode="auto">
          <a:xfrm>
            <a:off x="1" y="0"/>
            <a:ext cx="1928794" cy="6858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357422" y="1285860"/>
            <a:ext cx="64294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cs typeface="Arial" pitchFamily="34" charset="0"/>
              </a:rPr>
              <a:t> 22 июня 1941 год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– начало Великой Отечественной войны</a:t>
            </a:r>
            <a:endParaRPr lang="ru-RU" b="1" dirty="0"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28860" y="1714488"/>
            <a:ext cx="50387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cs typeface="Arial" pitchFamily="34" charset="0"/>
              </a:rPr>
              <a:t>9 мая 1945 года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– День Победы</a:t>
            </a:r>
            <a:endParaRPr lang="ru-RU" b="1" dirty="0"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28860" y="2071678"/>
            <a:ext cx="72152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  <a:cs typeface="Arial" pitchFamily="34" charset="0"/>
              </a:rPr>
              <a:t>1418 дней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продолжалась война (3 года 10 месяцев 17дней)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28860" y="2500306"/>
            <a:ext cx="57864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cs typeface="Arial" pitchFamily="34" charset="0"/>
              </a:rPr>
              <a:t>27 млн. человек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- потери Советского Союза</a:t>
            </a:r>
            <a:endParaRPr lang="ru-RU" b="1" dirty="0"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28860" y="2857496"/>
            <a:ext cx="58579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  <a:cs typeface="Arial" pitchFamily="34" charset="0"/>
              </a:rPr>
              <a:t>208 тысяч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уроженцев Чувашии призваны на фронт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428860" y="3286124"/>
            <a:ext cx="33861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  <a:cs typeface="Arial" pitchFamily="34" charset="0"/>
              </a:rPr>
              <a:t>106 тысяч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человек погибло</a:t>
            </a:r>
          </a:p>
        </p:txBody>
      </p:sp>
      <p:pic>
        <p:nvPicPr>
          <p:cNvPr id="22530" name="Picture 2" descr="https://avatars.mds.yandex.net/get-pdb/2147572/2279ed5f-c7a7-4476-89ac-707d22597db2/s1200?webp=false"/>
          <p:cNvPicPr>
            <a:picLocks noChangeAspect="1" noChangeArrowheads="1"/>
          </p:cNvPicPr>
          <p:nvPr/>
        </p:nvPicPr>
        <p:blipFill>
          <a:blip r:embed="rId5" cstate="print"/>
          <a:srcRect r="4074"/>
          <a:stretch>
            <a:fillRect/>
          </a:stretch>
        </p:blipFill>
        <p:spPr bwMode="auto">
          <a:xfrm>
            <a:off x="2214546" y="4286256"/>
            <a:ext cx="3357586" cy="2152618"/>
          </a:xfrm>
          <a:prstGeom prst="rect">
            <a:avLst/>
          </a:prstGeom>
          <a:noFill/>
        </p:spPr>
      </p:pic>
      <p:pic>
        <p:nvPicPr>
          <p:cNvPr id="22532" name="Picture 4" descr="http://cdn.tvc.ru/pictures/o/156/69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8" y="4286256"/>
            <a:ext cx="3143272" cy="21586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065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63888" y="299695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-14875"/>
            <a:ext cx="2590800" cy="1460865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4" cstate="print"/>
          <a:stretch/>
        </p:blipFill>
        <p:spPr>
          <a:xfrm>
            <a:off x="142844" y="0"/>
            <a:ext cx="2357422" cy="1285860"/>
          </a:xfrm>
          <a:prstGeom prst="rect">
            <a:avLst/>
          </a:prstGeom>
          <a:ln>
            <a:noFill/>
          </a:ln>
        </p:spPr>
      </p:pic>
      <p:pic>
        <p:nvPicPr>
          <p:cNvPr id="20482" name="Picture 2" descr="https://thepresentation.ru/img/thumbs/bf8840a8516ff41266b29baaa128bf17-800x.jpg"/>
          <p:cNvPicPr>
            <a:picLocks noChangeAspect="1" noChangeArrowheads="1"/>
          </p:cNvPicPr>
          <p:nvPr/>
        </p:nvPicPr>
        <p:blipFill>
          <a:blip r:embed="rId5" cstate="print"/>
          <a:srcRect l="10313" t="3333" r="2500" b="8333"/>
          <a:stretch>
            <a:fillRect/>
          </a:stretch>
        </p:blipFill>
        <p:spPr bwMode="auto">
          <a:xfrm>
            <a:off x="2357422" y="2071678"/>
            <a:ext cx="6393027" cy="364333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1714480" y="571480"/>
            <a:ext cx="628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100-ЛЕТИЕ ОБРАЗОВАНИЯ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ЧУВАШСКОЙ АВТОНОМНОЙ ОБЛАСТИ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4" descr="e85eaeba42d.jpg"/>
          <p:cNvPicPr>
            <a:picLocks noChangeAspect="1" noChangeArrowheads="1"/>
          </p:cNvPicPr>
          <p:nvPr/>
        </p:nvPicPr>
        <p:blipFill>
          <a:blip r:embed="rId6" cstate="print"/>
          <a:srcRect l="78501" t="7463" r="3499" b="8955"/>
          <a:stretch>
            <a:fillRect/>
          </a:stretch>
        </p:blipFill>
        <p:spPr bwMode="auto">
          <a:xfrm>
            <a:off x="1" y="0"/>
            <a:ext cx="1928794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8196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12160" y="1556792"/>
            <a:ext cx="2880320" cy="452431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За четыре года войны Чувашия послала на фронт более 208 тысяч своих сыновей и дочерей – пятую часть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населения. Труженики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Чувашии в Фонд обороны и на строительство боевой техники внесли 115,6 млн. руб. из собственных средств, приобрели государственных займов на 356 млн. руб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63688" y="188640"/>
            <a:ext cx="7128792" cy="864096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                 </a:t>
            </a:r>
            <a:b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Чувашия в годы Великой Отечественной войны</a:t>
            </a:r>
            <a:endParaRPr lang="ru-RU" sz="1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285728"/>
            <a:ext cx="571504" cy="10001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 descr="e85eaeba42d.jpg"/>
          <p:cNvPicPr>
            <a:picLocks noChangeAspect="1" noChangeArrowheads="1"/>
          </p:cNvPicPr>
          <p:nvPr/>
        </p:nvPicPr>
        <p:blipFill>
          <a:blip r:embed="rId3" cstate="print"/>
          <a:srcRect l="78501" t="7463" r="3499" b="8955"/>
          <a:stretch>
            <a:fillRect/>
          </a:stretch>
        </p:blipFill>
        <p:spPr bwMode="auto">
          <a:xfrm>
            <a:off x="1" y="0"/>
            <a:ext cx="1928793" cy="6858000"/>
          </a:xfrm>
          <a:prstGeom prst="rect">
            <a:avLst/>
          </a:prstGeom>
          <a:noFill/>
        </p:spPr>
      </p:pic>
      <p:pic>
        <p:nvPicPr>
          <p:cNvPr id="15" name="Рисунок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5" t="48764" r="49011" b="16444"/>
          <a:stretch>
            <a:fillRect/>
          </a:stretch>
        </p:blipFill>
        <p:spPr bwMode="auto">
          <a:xfrm>
            <a:off x="2187261" y="1423398"/>
            <a:ext cx="3560763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5" t="28232" r="49011" b="37262"/>
          <a:stretch>
            <a:fillRect/>
          </a:stretch>
        </p:blipFill>
        <p:spPr bwMode="auto">
          <a:xfrm>
            <a:off x="2227255" y="3732758"/>
            <a:ext cx="3560763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12160" y="1556792"/>
            <a:ext cx="2880320" cy="480131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За годы Великой Отечественной войны в республике было сформировано несколько стрелковых дивизий и подготовлено более 75,5 тысяч бойцов, действовало 17 эвакогоспиталей.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сентября 1941 до июня 1942 года на территории Чувашии было развернуто 14 эвакогоспиталей в школах, больницах, вузах, общежитиях. 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63688" y="188640"/>
            <a:ext cx="7128792" cy="864096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                 </a:t>
            </a:r>
            <a:b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Чувашия в годы Великой Отечественной войны</a:t>
            </a:r>
            <a:endParaRPr lang="ru-RU" sz="1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285728"/>
            <a:ext cx="571504" cy="10001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 descr="e85eaeba42d.jpg"/>
          <p:cNvPicPr>
            <a:picLocks noChangeAspect="1" noChangeArrowheads="1"/>
          </p:cNvPicPr>
          <p:nvPr/>
        </p:nvPicPr>
        <p:blipFill>
          <a:blip r:embed="rId3" cstate="print"/>
          <a:srcRect l="78501" t="7463" r="3499" b="8955"/>
          <a:stretch>
            <a:fillRect/>
          </a:stretch>
        </p:blipFill>
        <p:spPr bwMode="auto">
          <a:xfrm>
            <a:off x="1" y="0"/>
            <a:ext cx="1928793" cy="6858000"/>
          </a:xfrm>
          <a:prstGeom prst="rect">
            <a:avLst/>
          </a:prstGeom>
          <a:noFill/>
        </p:spPr>
      </p:pic>
      <p:pic>
        <p:nvPicPr>
          <p:cNvPr id="10" name="Picture 2" descr="O:\ПРИЁМНАЯ\550\Все для презентации\Госпиталь  3056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713"/>
          <a:stretch/>
        </p:blipFill>
        <p:spPr bwMode="auto">
          <a:xfrm>
            <a:off x="2214546" y="1556792"/>
            <a:ext cx="3148972" cy="2015085"/>
          </a:xfrm>
          <a:prstGeom prst="rect">
            <a:avLst/>
          </a:prstGeom>
          <a:ln>
            <a:noFill/>
          </a:ln>
          <a:effectLst/>
          <a:extLst/>
        </p:spPr>
      </p:pic>
      <p:sp>
        <p:nvSpPr>
          <p:cNvPr id="11" name="Прямоугольник 10"/>
          <p:cNvSpPr/>
          <p:nvPr/>
        </p:nvSpPr>
        <p:spPr>
          <a:xfrm>
            <a:off x="2940885" y="3695839"/>
            <a:ext cx="1928826" cy="26161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Госпиталь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3056</a:t>
            </a:r>
            <a:endParaRPr lang="ru-RU" sz="1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46" y="4149080"/>
            <a:ext cx="3148972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940885" y="6069054"/>
            <a:ext cx="1928826" cy="26161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Госпиталь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3057</a:t>
            </a:r>
          </a:p>
        </p:txBody>
      </p:sp>
    </p:spTree>
    <p:extLst>
      <p:ext uri="{BB962C8B-B14F-4D97-AF65-F5344CB8AC3E}">
        <p14:creationId xmlns:p14="http://schemas.microsoft.com/office/powerpoint/2010/main" val="1493008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12160" y="1556792"/>
            <a:ext cx="2880320" cy="480131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Более 170 жителей республики приняли участие в строительстве Сурского и Казанского оборонительных рубежей. В Чувашию перебазировали 28 заводов и фабрик. За короткий срок было создано 11 новых предприятий. Чувашия активно участвовала в восстановлении народного хозяйства освобожденных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территорий.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63688" y="188640"/>
            <a:ext cx="7128792" cy="864096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                 </a:t>
            </a:r>
            <a:b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Чувашия в годы Великой Отечественной войны</a:t>
            </a:r>
            <a:endParaRPr lang="ru-RU" sz="1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285728"/>
            <a:ext cx="571504" cy="10001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 descr="e85eaeba42d.jpg"/>
          <p:cNvPicPr>
            <a:picLocks noChangeAspect="1" noChangeArrowheads="1"/>
          </p:cNvPicPr>
          <p:nvPr/>
        </p:nvPicPr>
        <p:blipFill>
          <a:blip r:embed="rId3" cstate="print"/>
          <a:srcRect l="78501" t="7463" r="3499" b="8955"/>
          <a:stretch>
            <a:fillRect/>
          </a:stretch>
        </p:blipFill>
        <p:spPr bwMode="auto">
          <a:xfrm>
            <a:off x="1" y="0"/>
            <a:ext cx="1928793" cy="6858000"/>
          </a:xfrm>
          <a:prstGeom prst="rect">
            <a:avLst/>
          </a:prstGeom>
          <a:noFill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140427"/>
            <a:ext cx="3240360" cy="228857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683611"/>
            <a:ext cx="3240360" cy="226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346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12160" y="1556792"/>
            <a:ext cx="2880320" cy="313932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 всенародно собранные средства были построены бронепоезда «Комсомол Чувашии» и «За родину», эскадрильи боевых самолетов «Красная Чувашия» и «Комсомолец Чувашии».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63688" y="188640"/>
            <a:ext cx="7128792" cy="864096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                 </a:t>
            </a:r>
            <a:b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Чувашия в годы Великой Отечественной войны</a:t>
            </a:r>
            <a:endParaRPr lang="ru-RU" sz="1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285728"/>
            <a:ext cx="571504" cy="10001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 descr="e85eaeba42d.jpg"/>
          <p:cNvPicPr>
            <a:picLocks noChangeAspect="1" noChangeArrowheads="1"/>
          </p:cNvPicPr>
          <p:nvPr/>
        </p:nvPicPr>
        <p:blipFill>
          <a:blip r:embed="rId3" cstate="print"/>
          <a:srcRect l="78501" t="7463" r="3499" b="8955"/>
          <a:stretch>
            <a:fillRect/>
          </a:stretch>
        </p:blipFill>
        <p:spPr bwMode="auto">
          <a:xfrm>
            <a:off x="1" y="0"/>
            <a:ext cx="1928793" cy="6858000"/>
          </a:xfrm>
          <a:prstGeom prst="rect">
            <a:avLst/>
          </a:prstGeom>
          <a:noFill/>
        </p:spPr>
      </p:pic>
      <p:pic>
        <p:nvPicPr>
          <p:cNvPr id="2052" name="Picture 4" descr="https://img0.liveinternet.ru/images/attach/c/7/96/903/96903874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380" y="1556792"/>
            <a:ext cx="3300398" cy="417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404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28794" y="285728"/>
            <a:ext cx="571504" cy="10001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 descr="e85eaeba42d.jpg"/>
          <p:cNvPicPr>
            <a:picLocks noChangeAspect="1" noChangeArrowheads="1"/>
          </p:cNvPicPr>
          <p:nvPr/>
        </p:nvPicPr>
        <p:blipFill>
          <a:blip r:embed="rId3" cstate="print"/>
          <a:srcRect l="78501" t="7463" r="3499" b="8955"/>
          <a:stretch>
            <a:fillRect/>
          </a:stretch>
        </p:blipFill>
        <p:spPr bwMode="auto">
          <a:xfrm>
            <a:off x="1" y="0"/>
            <a:ext cx="1928793" cy="6858000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64096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                 </a:t>
            </a:r>
            <a:b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              </a:t>
            </a:r>
            <a:r>
              <a:rPr lang="ru-RU" sz="1800" b="1" dirty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Чувашия </a:t>
            </a:r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в </a:t>
            </a:r>
            <a:r>
              <a:rPr lang="ru-RU" sz="1800" b="1" dirty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годы </a:t>
            </a:r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Великой </a:t>
            </a:r>
            <a:r>
              <a:rPr lang="ru-RU" sz="1800" b="1" dirty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Отечественной войны</a:t>
            </a:r>
            <a:endParaRPr lang="ru-RU" sz="1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84168" y="1677074"/>
            <a:ext cx="23042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Чувашией </a:t>
            </a: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 принято около 70,5 тыс. </a:t>
            </a:r>
            <a:r>
              <a:rPr lang="ru-RU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человек, которые были вынуждены покинуть родной очаг. Они прибыли </a:t>
            </a: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Украины, Белоруссии, Прибалтики, Ленинградской, Смоленской и других областей. </a:t>
            </a:r>
          </a:p>
        </p:txBody>
      </p:sp>
      <p:pic>
        <p:nvPicPr>
          <p:cNvPr id="19" name="Picture 4" descr="http://sovch.chuvashia.com/wp-content/uploads/2013/05/130426-25-%D0%9C%D0%B0%D0%BB%D1%8C%D1%86%D0%B5%D0%B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46" y="1118219"/>
            <a:ext cx="3509582" cy="2544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 descr="https://regnum.ru/uploads/pictures/news/2017/04/13/regnum_picture_149209429596347_norma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46" y="3746500"/>
            <a:ext cx="3563738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1222</TotalTime>
  <Words>786</Words>
  <Application>Microsoft Office PowerPoint</Application>
  <PresentationFormat>Экран (4:3)</PresentationFormat>
  <Paragraphs>45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Microsoft YaHei</vt:lpstr>
      <vt:lpstr>Arial</vt:lpstr>
      <vt:lpstr>Arial Cyr</vt:lpstr>
      <vt:lpstr>Calibri</vt:lpstr>
      <vt:lpstr>Segoe UI</vt:lpstr>
      <vt:lpstr>Times New Roman</vt:lpstr>
      <vt:lpstr>20_Тема Office</vt:lpstr>
      <vt:lpstr>Презентация PowerPoint</vt:lpstr>
      <vt:lpstr>Презентация PowerPoint</vt:lpstr>
      <vt:lpstr>Презентация PowerPoint</vt:lpstr>
      <vt:lpstr>                   Чувашия в годы Великой Отечественной войны</vt:lpstr>
      <vt:lpstr>                   Чувашия в годы Великой Отечественной войны</vt:lpstr>
      <vt:lpstr>                   Чувашия в годы Великой Отечественной войны</vt:lpstr>
      <vt:lpstr>                   Чувашия в годы Великой Отечественной войны</vt:lpstr>
      <vt:lpstr>                                  Чувашия в годы Великой Отечественной войны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организации отдыха, оздоровления и занятости детей в летний период 2018 года</dc:title>
  <dc:creator>admin</dc:creator>
  <cp:lastModifiedBy>cmiro</cp:lastModifiedBy>
  <cp:revision>130</cp:revision>
  <dcterms:created xsi:type="dcterms:W3CDTF">2018-06-26T13:36:17Z</dcterms:created>
  <dcterms:modified xsi:type="dcterms:W3CDTF">2020-04-29T09:17:32Z</dcterms:modified>
</cp:coreProperties>
</file>