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0" r:id="rId2"/>
    <p:sldId id="281" r:id="rId3"/>
    <p:sldId id="286" r:id="rId4"/>
    <p:sldId id="266" r:id="rId5"/>
    <p:sldId id="291" r:id="rId6"/>
    <p:sldId id="292" r:id="rId7"/>
    <p:sldId id="293" r:id="rId8"/>
    <p:sldId id="294" r:id="rId9"/>
    <p:sldId id="29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F"/>
    <a:srgbClr val="EFEFFF"/>
    <a:srgbClr val="E5E5FF"/>
    <a:srgbClr val="FFFFFF"/>
    <a:srgbClr val="E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507" autoAdjust="0"/>
  </p:normalViewPr>
  <p:slideViewPr>
    <p:cSldViewPr>
      <p:cViewPr varScale="1">
        <p:scale>
          <a:sx n="55" d="100"/>
          <a:sy n="5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E9DEA-2593-4E16-9BA8-32ED4312D65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C09B-9B5D-4426-9E97-067579FEE8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8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304128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723060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141993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560925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55FEDD1-5C2F-41CE-83CB-674FAD7B641A}" type="slidenum">
              <a:rPr lang="ru-RU" altLang="ru-RU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 altLang="ru-RU" dirty="0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81208" y="8685105"/>
            <a:ext cx="2936468" cy="4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828AF03F-C0A3-4C1E-8BFF-DB80692974A0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3881212" y="8685103"/>
            <a:ext cx="2945109" cy="42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690FC191-8027-4875-B245-B7918DB6E8B7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3738"/>
            <a:ext cx="4573587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685513" y="4343232"/>
            <a:ext cx="5486976" cy="411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3786" tIns="41893" rIns="83786" bIns="41893" anchor="ctr"/>
          <a:lstStyle/>
          <a:p>
            <a:pPr defTabSz="44884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dirty="0">
              <a:solidFill>
                <a:prstClr val="white"/>
              </a:solidFill>
              <a:latin typeface="Arial" charset="0"/>
              <a:ea typeface="Microsoft YaHei" charset="-122"/>
              <a:cs typeface="Arial" charset="0"/>
            </a:endParaRPr>
          </a:p>
        </p:txBody>
      </p:sp>
      <p:sp>
        <p:nvSpPr>
          <p:cNvPr id="24583" name="Заметки 6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Здравствуйте, дорогие ребята!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Сегодня у нас пройдет урок, посвященный 75-ой годовщине Победы в Великой Отечественной войне. День Победы мы отмечаем как главный праздник страны. Победа в Великой Отечественной войне – героический подвиг всего советского народа.</a:t>
            </a:r>
          </a:p>
          <a:p>
            <a:pPr eaLnBrk="0" fontAlgn="base" hangingPunct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715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Великая Отечественная война против фашистской Германии была одной из самых тяжелых и жестоких. За 1418 дней войны погибло 27 млн. жителей нашей страны. Свыше 200 тысяч жителей Чувашии отправились на фронт, из которых более 100 тысяч погибло. </a:t>
            </a:r>
          </a:p>
          <a:p>
            <a:endParaRPr lang="ru-RU" dirty="0" smtClean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57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Также в этом году мы празднуем 100-летие образования Чувашской автономной области. 24 июня 1920 года был принят исторический декрет «Об Автономной Чувашской области», в котором указывалось: «Образовать Автономную Чувашскую область, как часть РСФСР с административным центром в г. Чебоксары». В состав вновь образованной административно-территориальной автономии вошли в полном составе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Чебоксарский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Цивильский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Ядринский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уезды Казанской губернии, часть волостей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Буинского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Курмышского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уездов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Симбирской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 также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Козьмодемьянского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уезда Казанской губерний. Невелика по территории Чувашская Республика. Однако вклад чувашского народа в общую борьбу за свободу, честь и независимость Родины оказался немалым. 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20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Накануне Великой Отечественной войны в Чебоксарах проживало чуть более 40 тысяч человек. Почти 14 тысяч жителей города Чебоксары воевали на фронтах Великой Отечественной войны, 5 тысяч человек погибли. Отважно сражались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чебоксарцы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под Москвой и Сталинградом, на Курской дуге, на Днепре и в других битвах Великой Отечественной войны.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первых дней войны в Чебоксарах формировались воинские части. Многие жители города были зачислены в состав 324-й стрелковый дивизии, которая формировалась на территории Чебоксар с осени 1941 года. Дивизия освобождала Тульскую и Смоленскую области, форсировала Днепр, штурмовала Кенигсберг. В 1975 году одна из улиц Чебоксар была названа в честь 324-й стрелковой дивизии.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городе сформировалось еще одно подразделение – 139-й стрелковая дивизия. Она дошла до самого Берлина и встретила там долгожданную Победу. </a:t>
            </a:r>
          </a:p>
          <a:p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474299-6FEE-493C-9834-D1850FD5476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0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городе Чебоксары сохранились здания, которые принимали военные подразделения. Так в первозданном виде сохранилось здание, в котором размещался один из батальонов 8-го телеграфного полка. Это – корпус «А» Чувашского государственного университета им. И.Н. Ульянова, находящийся на Московском проспекте.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Столица Чувашии представляла для немцев военный интерес. Вечером 4 ноября 1941 года Чебоксары подверглись бомбардировке, в результате которой на город было сброшено 22 бомбы. 7 бомб взорвались в черте города, 3 — в Сосновке, остальные упали в Волгу и в лесах Заволжья.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600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 начала Великой Отечественной войны Государственным комитетом обороны было поручено сформировать в глубоком тылу Чувашии эвакуационные госпитали для лечения раненых и больных. В Чебоксарах для раненых солдат были развернуты 4 эвакогоспиталя. Сотни женщин и девушек отдавали свою кровь для спасения жизни раненных  бойцов и командиров.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Кроме раненых солдат город Чебоксары принимал детей, эвакуированных из Ленинграда, Москвы, Харькова. Их размещали по детским садам, переправили в детский дом в Заволжье, забирали по семьям. Первые небольшие группы детей из Ленинграда прибыли в Чувашию осенью 1941 года. Наибольшее количество эвакуированных детей республика приняла и разместила у себя летом 1943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63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Жители Чебоксар оказывали помощь фронту не только самоотверженным трудом на предприятиях, но и собирали средства на вооружение Красной Армии, теплые вещи и подарки для защитников Родины.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182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 о Чебоксарах в годы Великой Отечественной войны, нельзя не вспомнить 11 Героев Советского Союза, которые являются уроженцами и жителями города Чебоксары. </a:t>
            </a:r>
            <a:endParaRPr lang="ru-RU" dirty="0" smtClean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20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Герои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Советского Союза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Война явилась тяжелым испытанием для нашего народа. Жители Чувашии и города Чебоксар достойно выполнили свой долг на фронте и в тылу, внесли заметный вклад в победу. Это и есть проявление истинного патриотизма.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474299-6FEE-493C-9834-D1850FD5476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95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7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5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89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1FDF9-702A-4A1E-B45E-338EA37E30F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0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96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1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9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7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5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1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hyperlink" Target="http://www.google.ru/url?sa=i&amp;rct=j&amp;q=&amp;esrc=s&amp;source=images&amp;cd=&amp;cad=rja&amp;uact=8&amp;ved=2ahUKEwjBxLDXvP7hAhUtx4sKHdXLAcEQjRx6BAgBEAU&amp;url=http://gov.cap.ru/Spec/SiteMap.aspx/?id=25527&amp;gov_id=1&amp;psig=AOvVaw22ymjr0rN72s7INWSrTe1Y&amp;ust=1556942424351743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10" Type="http://schemas.openxmlformats.org/officeDocument/2006/relationships/image" Target="../media/image28.gif"/><Relationship Id="rId4" Type="http://schemas.openxmlformats.org/officeDocument/2006/relationships/image" Target="../media/image3.jpeg"/><Relationship Id="rId9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30402" y="1873640"/>
            <a:ext cx="8678880" cy="118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253" tIns="40629" rIns="81253" bIns="40629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defTabSz="405626" eaLnBrk="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3300" b="1" dirty="0">
                <a:solidFill>
                  <a:srgbClr val="000000"/>
                </a:solidFill>
                <a:latin typeface="Times New Roman" pitchFamily="16" charset="0"/>
                <a:cs typeface="Arial" charset="0"/>
              </a:rPr>
              <a:t> 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357422" y="1857364"/>
            <a:ext cx="6572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5022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Единый урок Победы на тему: </a:t>
            </a:r>
          </a:p>
          <a:p>
            <a:pPr lvl="0" algn="ctr" defTabSz="455022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«ВЕЛИКАЯ ОТЕЧЕСТВЕННАЯ ВОЙНА В МОЁМ ГОРОДЕ»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e85eaeba42d.jpg"/>
          <p:cNvPicPr>
            <a:picLocks noChangeAspect="1" noChangeArrowheads="1"/>
          </p:cNvPicPr>
          <p:nvPr/>
        </p:nvPicPr>
        <p:blipFill>
          <a:blip r:embed="rId4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46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11338" y="305300"/>
            <a:ext cx="6153150" cy="736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0"/>
              <a:ea typeface="Calibri" panose="020F0502020204030204" pitchFamily="34" charset="0"/>
              <a:cs typeface="Arial Cyr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86116" y="500042"/>
            <a:ext cx="4447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ВЕЛИКАЯ ОТЕЧЕСТВЕННАЯ ВОЙНА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pic>
        <p:nvPicPr>
          <p:cNvPr id="9" name="Picture 4" descr="e85eaeba42d.jpg"/>
          <p:cNvPicPr>
            <a:picLocks noChangeAspect="1" noChangeArrowheads="1"/>
          </p:cNvPicPr>
          <p:nvPr/>
        </p:nvPicPr>
        <p:blipFill>
          <a:blip r:embed="rId4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357422" y="128586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 22 июня 1941 год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– начало Великой Отечественной войны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1714488"/>
            <a:ext cx="50387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9 мая 1945 года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– День Победы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2071678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1418 дней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продолжалась война (3 года 10 месяцев 17дней)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2500306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27 млн. человек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- потери Советского Союза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8860" y="2857496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208 тысяч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уроженцев Чувашии призваны на фронт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28860" y="3286124"/>
            <a:ext cx="3386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106 тысяч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человек погибло</a:t>
            </a:r>
          </a:p>
        </p:txBody>
      </p:sp>
      <p:pic>
        <p:nvPicPr>
          <p:cNvPr id="22530" name="Picture 2" descr="https://avatars.mds.yandex.net/get-pdb/2147572/2279ed5f-c7a7-4476-89ac-707d22597db2/s1200?webp=false"/>
          <p:cNvPicPr>
            <a:picLocks noChangeAspect="1" noChangeArrowheads="1"/>
          </p:cNvPicPr>
          <p:nvPr/>
        </p:nvPicPr>
        <p:blipFill>
          <a:blip r:embed="rId5" cstate="print"/>
          <a:srcRect r="4074"/>
          <a:stretch>
            <a:fillRect/>
          </a:stretch>
        </p:blipFill>
        <p:spPr bwMode="auto">
          <a:xfrm>
            <a:off x="2214546" y="4286256"/>
            <a:ext cx="3357586" cy="2152618"/>
          </a:xfrm>
          <a:prstGeom prst="rect">
            <a:avLst/>
          </a:prstGeom>
          <a:noFill/>
        </p:spPr>
      </p:pic>
      <p:pic>
        <p:nvPicPr>
          <p:cNvPr id="22532" name="Picture 4" descr="http://cdn.tvc.ru/pictures/o/156/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4286256"/>
            <a:ext cx="3143272" cy="2158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06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299695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-14875"/>
            <a:ext cx="2590800" cy="1460865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pic>
        <p:nvPicPr>
          <p:cNvPr id="20482" name="Picture 2" descr="https://thepresentation.ru/img/thumbs/bf8840a8516ff41266b29baaa128bf17-800x.jpg"/>
          <p:cNvPicPr>
            <a:picLocks noChangeAspect="1" noChangeArrowheads="1"/>
          </p:cNvPicPr>
          <p:nvPr/>
        </p:nvPicPr>
        <p:blipFill>
          <a:blip r:embed="rId5" cstate="print"/>
          <a:srcRect l="10313" t="3333" r="2500" b="8333"/>
          <a:stretch>
            <a:fillRect/>
          </a:stretch>
        </p:blipFill>
        <p:spPr bwMode="auto">
          <a:xfrm>
            <a:off x="2357422" y="2071678"/>
            <a:ext cx="6393027" cy="36433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714480" y="571480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100-ЛЕТИЕ ОБРАЗОВАНИЯ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ЧУВАШСКОЙ АВТОНОМНОЙ ОБЛАСТИ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e85eaeba42d.jpg"/>
          <p:cNvPicPr>
            <a:picLocks noChangeAspect="1" noChangeArrowheads="1"/>
          </p:cNvPicPr>
          <p:nvPr/>
        </p:nvPicPr>
        <p:blipFill>
          <a:blip r:embed="rId6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1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11338" y="305300"/>
            <a:ext cx="6153150" cy="736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0"/>
              <a:ea typeface="Calibri" panose="020F0502020204030204" pitchFamily="34" charset="0"/>
              <a:cs typeface="Arial Cyr" panose="020B0604020202020204" pitchFamily="34" charset="0"/>
            </a:endParaRPr>
          </a:p>
        </p:txBody>
      </p:sp>
      <p:pic>
        <p:nvPicPr>
          <p:cNvPr id="4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186370" cy="634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ЧЕБОКСАРЫ В ГОДЫ ВОЙНЫ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http://www.ugrapro.ru/wp-content/uploads/2019/03/69376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785794"/>
            <a:ext cx="3240360" cy="2041455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000364" y="3000372"/>
            <a:ext cx="516632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14 тысяч </a:t>
            </a:r>
            <a:r>
              <a:rPr lang="ru-RU" b="1" dirty="0" smtClean="0"/>
              <a:t>жителей Чебоксар воевали на фронтах</a:t>
            </a:r>
            <a:endParaRPr lang="ru-RU" b="1" dirty="0"/>
          </a:p>
        </p:txBody>
      </p:sp>
      <p:pic>
        <p:nvPicPr>
          <p:cNvPr id="10" name="Picture 6" descr="Картинки по запросу 324 стрелковая дивизия чебоксары война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10629"/>
          <a:stretch>
            <a:fillRect/>
          </a:stretch>
        </p:blipFill>
        <p:spPr bwMode="auto">
          <a:xfrm>
            <a:off x="5508104" y="3645024"/>
            <a:ext cx="3427274" cy="206034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Picture 2" descr="http://nozdr.ru/militera/h/napalkov_fm/08.jpg"/>
          <p:cNvPicPr>
            <a:picLocks noChangeAspect="1" noChangeArrowheads="1"/>
          </p:cNvPicPr>
          <p:nvPr/>
        </p:nvPicPr>
        <p:blipFill>
          <a:blip r:embed="rId7" cstate="print"/>
          <a:srcRect b="8928"/>
          <a:stretch>
            <a:fillRect/>
          </a:stretch>
        </p:blipFill>
        <p:spPr bwMode="auto">
          <a:xfrm>
            <a:off x="2123728" y="3645024"/>
            <a:ext cx="3270110" cy="201473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580112" y="5877273"/>
            <a:ext cx="3334925" cy="83099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324-я стрелковая Верхнеднепровская Краснознамённая дивизия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23728" y="5877272"/>
            <a:ext cx="3232101" cy="7848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139-я стрелковая </a:t>
            </a:r>
            <a:r>
              <a:rPr lang="ru-RU" sz="1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Рославльская</a:t>
            </a:r>
            <a:r>
              <a:rPr lang="ru-RU" sz="1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Краснознамённая ордена </a:t>
            </a:r>
          </a:p>
          <a:p>
            <a:pPr algn="ctr"/>
            <a:r>
              <a:rPr lang="ru-RU" sz="1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Суворова дивизия</a:t>
            </a:r>
            <a:endParaRPr lang="ru-RU" sz="1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://sovch.chuvashia.com/wp-content/uploads/2013/05/130426-34-%D0%9C%D0%B0%D0%BB%D1%8C%D1%86%D0%B5%D0%B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785794"/>
            <a:ext cx="3428952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89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b="12288"/>
          <a:stretch/>
        </p:blipFill>
        <p:spPr>
          <a:xfrm>
            <a:off x="5652120" y="3789040"/>
            <a:ext cx="3312368" cy="223470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789040"/>
            <a:ext cx="3528392" cy="2217049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627784" y="5877272"/>
            <a:ext cx="6192688" cy="83099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ноября 1941 года 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Чебоксары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подвергся бомбардировке.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Сброшено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бомбы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static.tildacdn.com/tild3831-3238-4438-b834-623831623961/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857232"/>
            <a:ext cx="3672408" cy="2103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012160" y="1556792"/>
            <a:ext cx="288032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годы войны здесь размещалось управление 8-го телеграфного полка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186370" cy="634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ЧЕБОКСАРЫ В ГОДЫ ВОЙНЫ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e85eaeba42d.jpg"/>
          <p:cNvPicPr>
            <a:picLocks noChangeAspect="1" noChangeArrowheads="1"/>
          </p:cNvPicPr>
          <p:nvPr/>
        </p:nvPicPr>
        <p:blipFill>
          <a:blip r:embed="rId6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000232" y="3000372"/>
            <a:ext cx="36724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Корпус «А» 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Чувашского государственного университета 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им. И.Н. Ульянова.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186370" cy="634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ЧЕБОКСАРЫ В ГОДЫ ВОЙНЫ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7" descr="http://www.mayak.cheb.ru/cheboksary_rear_city/road_victory/auto_bus/hospital_3057/images/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2160" y="1135312"/>
            <a:ext cx="2465833" cy="171762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2" name="Picture 2" descr="O:\ПРИЁМНАЯ\550\Все для презентации\Госпиталь  3056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13"/>
          <a:stretch/>
        </p:blipFill>
        <p:spPr bwMode="auto">
          <a:xfrm>
            <a:off x="2429652" y="1142982"/>
            <a:ext cx="2502387" cy="170995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" name="Picture 4" descr="O:\ПРИЁМНАЯ\550\Все для презентации\ЭВАКОГОСПИТАЛЬ № 3061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4117" y="4076931"/>
            <a:ext cx="2445915" cy="1489068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6" name="Прямоугольник 15"/>
          <p:cNvSpPr/>
          <p:nvPr/>
        </p:nvSpPr>
        <p:spPr>
          <a:xfrm>
            <a:off x="2430987" y="5766700"/>
            <a:ext cx="2430380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3061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3" descr="O:\ПРИЁМНАЯ\550\Все для презентации\Госпиталь 3058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12160" y="4076931"/>
            <a:ext cx="2569458" cy="1555517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9" name="Прямоугольник 18"/>
          <p:cNvSpPr/>
          <p:nvPr/>
        </p:nvSpPr>
        <p:spPr>
          <a:xfrm>
            <a:off x="6012159" y="2942182"/>
            <a:ext cx="2465833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3057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12159" y="5766700"/>
            <a:ext cx="2569459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3058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14117" y="2942182"/>
            <a:ext cx="2517921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3056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-5648" y="0"/>
            <a:ext cx="1928793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186370" cy="634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ЧЕБОКСАРЫ В ГОДЫ ВОЙНЫ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44" y="822721"/>
            <a:ext cx="3261395" cy="245420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913" y="846236"/>
            <a:ext cx="3570921" cy="242097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65" y="3556435"/>
            <a:ext cx="3283595" cy="303786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047" y="3556435"/>
            <a:ext cx="3658649" cy="30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42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11338" y="305300"/>
            <a:ext cx="6153150" cy="736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0"/>
              <a:ea typeface="Calibri" panose="020F0502020204030204" pitchFamily="34" charset="0"/>
              <a:cs typeface="Arial Cyr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5856" y="174416"/>
            <a:ext cx="4457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ВЕЛИКАЯ ОТЕЧЕСТВЕННАЯ ВОЙНА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pic>
        <p:nvPicPr>
          <p:cNvPr id="9" name="Picture 4" descr="e85eaeba42d.jpg"/>
          <p:cNvPicPr>
            <a:picLocks noChangeAspect="1" noChangeArrowheads="1"/>
          </p:cNvPicPr>
          <p:nvPr/>
        </p:nvPicPr>
        <p:blipFill>
          <a:blip r:embed="rId4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357422" y="128586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endParaRPr lang="ru-RU" b="1" dirty="0"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13600" r="48950" b="17801"/>
          <a:stretch/>
        </p:blipFill>
        <p:spPr>
          <a:xfrm>
            <a:off x="1941382" y="588111"/>
            <a:ext cx="2129365" cy="24156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06"/>
          <a:stretch/>
        </p:blipFill>
        <p:spPr>
          <a:xfrm>
            <a:off x="4168500" y="568984"/>
            <a:ext cx="2423099" cy="2415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3800" r="47637" b="23751"/>
          <a:stretch/>
        </p:blipFill>
        <p:spPr>
          <a:xfrm>
            <a:off x="6662967" y="561847"/>
            <a:ext cx="2432883" cy="2441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8" r="20711" b="47501"/>
          <a:stretch/>
        </p:blipFill>
        <p:spPr>
          <a:xfrm>
            <a:off x="1905416" y="3785866"/>
            <a:ext cx="2257614" cy="24756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56" y="3823409"/>
            <a:ext cx="2286000" cy="2450386"/>
          </a:xfrm>
          <a:prstGeom prst="rect">
            <a:avLst/>
          </a:prstGeom>
        </p:spPr>
      </p:pic>
      <p:pic>
        <p:nvPicPr>
          <p:cNvPr id="1026" name="Picture 2" descr="http://enc.cap.ru/pics/%D0%BA%D0%B0%D1%80%D0%BF%D0%B5%D0%B5%D0%B2%20%D0%BC.%20%D0%BF..gif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" r="8024" b="17460"/>
          <a:stretch/>
        </p:blipFill>
        <p:spPr bwMode="auto">
          <a:xfrm>
            <a:off x="6575569" y="3844021"/>
            <a:ext cx="2520281" cy="243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41382" y="3165469"/>
            <a:ext cx="2141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Афанасьев Михаил Николаевич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68500" y="3141931"/>
            <a:ext cx="2441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Боголюбов Александр Николаевич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12585" y="3141932"/>
            <a:ext cx="2417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Винокуров Вячеслав Петрович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05415" y="6273796"/>
            <a:ext cx="2349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Герасимов Иван Николаевич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3030" y="6261522"/>
            <a:ext cx="254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Захаров Николай Сергеевич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47256" y="6261522"/>
            <a:ext cx="2777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Карпеев Михаил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Поликарпович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234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11338" y="305300"/>
            <a:ext cx="6153150" cy="736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0"/>
              <a:ea typeface="Calibri" panose="020F0502020204030204" pitchFamily="34" charset="0"/>
              <a:cs typeface="Arial Cyr" panose="020B0604020202020204" pitchFamily="34" charset="0"/>
            </a:endParaRPr>
          </a:p>
        </p:txBody>
      </p:sp>
      <p:pic>
        <p:nvPicPr>
          <p:cNvPr id="4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186370" cy="634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ЧЕБОКСАРЫ В ГОДЫ ВОЙНЫ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soviet-aces-1936-53.ru/abc/k/kochetov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1891" r="2801" b="33851"/>
          <a:stretch/>
        </p:blipFill>
        <p:spPr bwMode="auto">
          <a:xfrm>
            <a:off x="2547079" y="642673"/>
            <a:ext cx="2613728" cy="227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28794" y="2680320"/>
            <a:ext cx="2958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Кочетов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Васильевич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9092" y="2680320"/>
            <a:ext cx="289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Паршин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Григорий Михайлович</a:t>
            </a:r>
          </a:p>
        </p:txBody>
      </p:sp>
      <p:pic>
        <p:nvPicPr>
          <p:cNvPr id="2056" name="Picture 8" descr="https://mega-talant.com/uploads/files/14673/89032/94100_images/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t="17899" r="52480" b="28276"/>
          <a:stretch/>
        </p:blipFill>
        <p:spPr bwMode="auto">
          <a:xfrm>
            <a:off x="5966977" y="642673"/>
            <a:ext cx="2746534" cy="22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Чухреев Николай Максимович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317" y="3511317"/>
            <a:ext cx="1524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928794" y="59849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Чухреев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Николай Максимович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24693" t="8000" r="23287" b="41600"/>
          <a:stretch/>
        </p:blipFill>
        <p:spPr>
          <a:xfrm>
            <a:off x="4190188" y="3744866"/>
            <a:ext cx="2382797" cy="24340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01371" y="5984900"/>
            <a:ext cx="33880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Орлов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Федот Никитич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4370" y="3497451"/>
            <a:ext cx="1762125" cy="25527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732240" y="6178940"/>
            <a:ext cx="2618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Шестаков Максим Кузьмич </a:t>
            </a:r>
          </a:p>
        </p:txBody>
      </p:sp>
    </p:spTree>
    <p:extLst>
      <p:ext uri="{BB962C8B-B14F-4D97-AF65-F5344CB8AC3E}">
        <p14:creationId xmlns:p14="http://schemas.microsoft.com/office/powerpoint/2010/main" val="25527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</TotalTime>
  <Words>725</Words>
  <Application>Microsoft Office PowerPoint</Application>
  <PresentationFormat>Экран (4:3)</PresentationFormat>
  <Paragraphs>80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20_Тема Office</vt:lpstr>
      <vt:lpstr>Презентация PowerPoint</vt:lpstr>
      <vt:lpstr>Презентация PowerPoint</vt:lpstr>
      <vt:lpstr>Презентация PowerPoint</vt:lpstr>
      <vt:lpstr>                                  ЧЕБОКСАРЫ В ГОДЫ ВОЙНЫ </vt:lpstr>
      <vt:lpstr>                                  ЧЕБОКСАРЫ В ГОДЫ ВОЙНЫ </vt:lpstr>
      <vt:lpstr>                                  ЧЕБОКСАРЫ В ГОДЫ ВОЙНЫ </vt:lpstr>
      <vt:lpstr>                                  ЧЕБОКСАРЫ В ГОДЫ ВОЙНЫ </vt:lpstr>
      <vt:lpstr>Презентация PowerPoint</vt:lpstr>
      <vt:lpstr>                                  ЧЕБОКСАРЫ В ГОДЫ ВОЙНЫ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отдыха, оздоровления и занятости детей в летний период 2018 года</dc:title>
  <dc:creator>admin</dc:creator>
  <cp:lastModifiedBy>Ирина</cp:lastModifiedBy>
  <cp:revision>142</cp:revision>
  <dcterms:created xsi:type="dcterms:W3CDTF">2018-06-26T13:36:17Z</dcterms:created>
  <dcterms:modified xsi:type="dcterms:W3CDTF">2020-05-05T13:27:03Z</dcterms:modified>
</cp:coreProperties>
</file>